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9" r:id="rId6"/>
    <p:sldId id="267" r:id="rId7"/>
    <p:sldId id="268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CANTAREI DE JESUS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DE JESUS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de Jesus Cristo </a:t>
            </a:r>
          </a:p>
          <a:p>
            <a:r>
              <a:rPr lang="pt-BR" dirty="0"/>
              <a:t>Que sofreu </a:t>
            </a:r>
            <a:r>
              <a:rPr lang="pt-BR" dirty="0" err="1"/>
              <a:t>p’ra</a:t>
            </a:r>
            <a:r>
              <a:rPr lang="pt-BR" dirty="0"/>
              <a:t> me salvar. </a:t>
            </a:r>
          </a:p>
          <a:p>
            <a:r>
              <a:rPr lang="pt-BR" dirty="0"/>
              <a:t>Ele sobre a cruz foi morto </a:t>
            </a:r>
          </a:p>
          <a:p>
            <a:r>
              <a:rPr lang="pt-BR" dirty="0" err="1"/>
              <a:t>P’ra</a:t>
            </a:r>
            <a:r>
              <a:rPr lang="pt-BR" dirty="0"/>
              <a:t> da morte me livrar.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DE JESUS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de Jesus Cristo! </a:t>
            </a:r>
          </a:p>
          <a:p>
            <a:r>
              <a:rPr lang="pt-BR" dirty="0"/>
              <a:t>Com amor me resgatou! </a:t>
            </a:r>
          </a:p>
          <a:p>
            <a:r>
              <a:rPr lang="pt-BR" dirty="0"/>
              <a:t>Ele sobre a cruz foi morto; </a:t>
            </a:r>
          </a:p>
          <a:p>
            <a:r>
              <a:rPr lang="pt-BR" dirty="0"/>
              <a:t>Meus pecados perdoou.</a:t>
            </a:r>
          </a:p>
        </p:txBody>
      </p:sp>
    </p:spTree>
    <p:extLst>
      <p:ext uri="{BB962C8B-B14F-4D97-AF65-F5344CB8AC3E}">
        <p14:creationId xmlns:p14="http://schemas.microsoft.com/office/powerpoint/2010/main" val="1204291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DE JESUS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de Jesus Cristo! </a:t>
            </a:r>
          </a:p>
          <a:p>
            <a:r>
              <a:rPr lang="pt-BR" dirty="0"/>
              <a:t>Sua graça exaltarei; </a:t>
            </a:r>
          </a:p>
          <a:p>
            <a:r>
              <a:rPr lang="pt-BR" dirty="0"/>
              <a:t>Eu estava mui aflito, </a:t>
            </a:r>
          </a:p>
          <a:p>
            <a:r>
              <a:rPr lang="pt-BR" dirty="0"/>
              <a:t>Mas descanso </a:t>
            </a:r>
            <a:r>
              <a:rPr lang="pt-BR" dirty="0" err="1"/>
              <a:t>nEle</a:t>
            </a:r>
            <a:r>
              <a:rPr lang="pt-BR" dirty="0"/>
              <a:t> achei. </a:t>
            </a:r>
          </a:p>
        </p:txBody>
      </p:sp>
    </p:spTree>
    <p:extLst>
      <p:ext uri="{BB962C8B-B14F-4D97-AF65-F5344CB8AC3E}">
        <p14:creationId xmlns:p14="http://schemas.microsoft.com/office/powerpoint/2010/main" val="790930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DE JESUS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de Jesus Cristo! </a:t>
            </a:r>
          </a:p>
          <a:p>
            <a:r>
              <a:rPr lang="pt-BR" dirty="0"/>
              <a:t>Com amor me resgatou! </a:t>
            </a:r>
          </a:p>
          <a:p>
            <a:r>
              <a:rPr lang="pt-BR" dirty="0"/>
              <a:t>Ele sobre a cruz foi morto; </a:t>
            </a:r>
          </a:p>
          <a:p>
            <a:r>
              <a:rPr lang="pt-BR" dirty="0"/>
              <a:t>Meus pecados perdoou.</a:t>
            </a:r>
          </a:p>
        </p:txBody>
      </p:sp>
    </p:spTree>
    <p:extLst>
      <p:ext uri="{BB962C8B-B14F-4D97-AF65-F5344CB8AC3E}">
        <p14:creationId xmlns:p14="http://schemas.microsoft.com/office/powerpoint/2010/main" val="801360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DE JESUS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de Jesus Cristo, </a:t>
            </a:r>
          </a:p>
          <a:p>
            <a:r>
              <a:rPr lang="pt-BR" dirty="0"/>
              <a:t>Que, rebelde, me encontrou; </a:t>
            </a:r>
          </a:p>
          <a:p>
            <a:r>
              <a:rPr lang="pt-BR" dirty="0"/>
              <a:t>Com amor e piedade,</a:t>
            </a:r>
          </a:p>
          <a:p>
            <a:r>
              <a:rPr lang="pt-BR" dirty="0"/>
              <a:t>Ele me regenerou.</a:t>
            </a:r>
          </a:p>
        </p:txBody>
      </p:sp>
    </p:spTree>
    <p:extLst>
      <p:ext uri="{BB962C8B-B14F-4D97-AF65-F5344CB8AC3E}">
        <p14:creationId xmlns:p14="http://schemas.microsoft.com/office/powerpoint/2010/main" val="2559989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DE JESUS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de Jesus Cristo! </a:t>
            </a:r>
          </a:p>
          <a:p>
            <a:r>
              <a:rPr lang="pt-BR" dirty="0"/>
              <a:t>Com amor me resgatou! </a:t>
            </a:r>
          </a:p>
          <a:p>
            <a:r>
              <a:rPr lang="pt-BR" dirty="0"/>
              <a:t>Ele sobre a cruz foi morto; </a:t>
            </a:r>
          </a:p>
          <a:p>
            <a:r>
              <a:rPr lang="pt-BR" dirty="0"/>
              <a:t>Meus pecados perdoou.</a:t>
            </a:r>
          </a:p>
        </p:txBody>
      </p:sp>
    </p:spTree>
    <p:extLst>
      <p:ext uri="{BB962C8B-B14F-4D97-AF65-F5344CB8AC3E}">
        <p14:creationId xmlns:p14="http://schemas.microsoft.com/office/powerpoint/2010/main" val="1110941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160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CANTAREI DE JESUS CRISTO</vt:lpstr>
      <vt:lpstr>CANTAREI DE JESUS CRISTO</vt:lpstr>
      <vt:lpstr>CANTAREI DE JESUS CRISTO</vt:lpstr>
      <vt:lpstr>CANTAREI DE JESUS CRISTO</vt:lpstr>
      <vt:lpstr>CANTAREI DE JESUS CRISTO</vt:lpstr>
      <vt:lpstr>CANTAREI DE JESUS CRISTO</vt:lpstr>
      <vt:lpstr>CANTAREI DE JESUS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2019-06-12T22:03:07Z</dcterms:modified>
</cp:coreProperties>
</file>

<file path=docProps/thumbnail.jpeg>
</file>